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D2620-5233-4968-B3A9-343ECDA100F6}" type="datetimeFigureOut">
              <a:rPr lang="nb-NO" smtClean="0"/>
              <a:t>26.11.2024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CF5F0-C985-4105-809A-4DB1E94475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141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CF5F0-C985-4105-809A-4DB1E944756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970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897EAF-8FFD-A04F-B341-501C637A9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11B0B65-9F9E-D5FD-1DD5-8306052DF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08008C-F5AD-520D-4D00-4CEF252CA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DBB0-9CE0-4474-BD73-7C7676D0F004}" type="datetimeFigureOut">
              <a:rPr lang="nb-NO" smtClean="0"/>
              <a:t>26.11.2024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F63571-C14A-830F-3AE5-15009CA5E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8EB3C2-8117-341A-6269-AF6C3626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AD96-BD61-45EE-892D-22E3FEAD35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091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0C37B7-B949-BE59-CAC3-DFBEDA84E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7744F66-8322-892E-D89C-5ABA59799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473D3A-9870-BE06-802A-D7B421C3A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DBB0-9CE0-4474-BD73-7C7676D0F004}" type="datetimeFigureOut">
              <a:rPr lang="nb-NO" smtClean="0"/>
              <a:t>26.11.2024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3D98E80-ACC7-2E5B-955A-F09FA700E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37E758-D594-9B18-5698-E773F892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AD96-BD61-45EE-892D-22E3FEAD35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79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04D606D-C841-8730-507E-F65BDD7BF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EB4C5FF-5A0F-355B-B832-9158B4D0F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4839B1-05CF-C857-BD64-7425A4214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DBB0-9CE0-4474-BD73-7C7676D0F004}" type="datetimeFigureOut">
              <a:rPr lang="nb-NO" smtClean="0"/>
              <a:t>26.11.2024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AE4CB2A-373A-D539-8889-89EE1DB1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7B05641-AB66-D507-CB3D-E5A6A9C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AD96-BD61-45EE-892D-22E3FEAD35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884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D991DB-5769-BD25-8798-5D43CA07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088DF4-E465-628A-3AC0-37F8626FC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71D910-4415-6063-DF8A-C7CC33A1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DBB0-9CE0-4474-BD73-7C7676D0F004}" type="datetimeFigureOut">
              <a:rPr lang="nb-NO" smtClean="0"/>
              <a:t>26.11.2024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FBB443-F6E6-7BC6-C510-22C6AEEA7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15BCD12-D1D0-295F-4708-E5DADD870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AD96-BD61-45EE-892D-22E3FEAD35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113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DE0E52-D46A-8EAF-CFEF-78E7C3A4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C267279-5835-F2F0-09F6-56DC34DE8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84BEEF2-F61B-1282-604B-7510A4ABD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DBB0-9CE0-4474-BD73-7C7676D0F004}" type="datetimeFigureOut">
              <a:rPr lang="nb-NO" smtClean="0"/>
              <a:t>26.11.2024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8527F3A-9CB8-B772-E2F5-2A656D0C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66EF2FD-012E-C0CA-8F6B-711F98F7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AD96-BD61-45EE-892D-22E3FEAD35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369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7F51CD-1CDC-3CAB-8C18-61A5BD66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22F60B-62B3-C16D-71D0-8E97B9CA7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B02EA80-6B49-DF75-77A2-BC196763E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EC059C3-36AD-E0DF-A262-1B4A68EF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DBB0-9CE0-4474-BD73-7C7676D0F004}" type="datetimeFigureOut">
              <a:rPr lang="nb-NO" smtClean="0"/>
              <a:t>26.11.2024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86BC163-211B-702D-9910-AADDB3B6C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1D5899B-2755-31DD-2CF1-91A29E3BB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AD96-BD61-45EE-892D-22E3FEAD35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257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D16F71-E6F8-8AED-1992-769FD69DE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3C6BC36-4328-7A56-0D8F-C547B5944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9ADF949-A21E-0B63-89A8-A24AB816A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F0CF71D-9EAC-DB8B-C193-A0517F241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58A9961-D61C-C127-5E5C-0168ADB41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A825258-3D93-971C-A45E-78DC65943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DBB0-9CE0-4474-BD73-7C7676D0F004}" type="datetimeFigureOut">
              <a:rPr lang="nb-NO" smtClean="0"/>
              <a:t>26.11.2024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E9B588E-43DA-A27D-FD0D-8E69F0D9D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C96C42B-77BC-1944-123F-9172397D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AD96-BD61-45EE-892D-22E3FEAD35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097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EB9CF7-AFF5-08D4-C6A2-D797370F7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957ECF0-1DE8-A16C-2220-AFFDDC40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DBB0-9CE0-4474-BD73-7C7676D0F004}" type="datetimeFigureOut">
              <a:rPr lang="nb-NO" smtClean="0"/>
              <a:t>26.11.2024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86BB233-71E0-A82E-A90B-6D8381853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CFFA02E-6CB5-CBC6-0A88-8EBC1B63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AD96-BD61-45EE-892D-22E3FEAD35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802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D60F957-D448-2502-2010-69C76C8A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DBB0-9CE0-4474-BD73-7C7676D0F004}" type="datetimeFigureOut">
              <a:rPr lang="nb-NO" smtClean="0"/>
              <a:t>26.11.2024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E2347F8-DE19-3D14-8874-3FF437595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71B1153-8C20-9C07-5AAB-2D375E61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AD96-BD61-45EE-892D-22E3FEAD35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762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9CC500-D51F-1C91-C6AC-F314FD64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48A375A-D0D4-ED73-316D-3FFBCA816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E97FC4-226F-D31F-A19E-D3D5DC52D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04D5ADA-5F76-B3B9-7E9F-86F4CAB85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DBB0-9CE0-4474-BD73-7C7676D0F004}" type="datetimeFigureOut">
              <a:rPr lang="nb-NO" smtClean="0"/>
              <a:t>26.11.2024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090DA23-E146-3AA1-1DAF-59E28994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A7A52D7-7BE6-DC74-0CC0-08DF138A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AD96-BD61-45EE-892D-22E3FEAD35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164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AF320B-8201-1CE8-2371-C8C98ED3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5BE2E6A-2C70-C976-08FA-AED7B5E53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1099B04-8789-C7C7-3551-A5F1DD426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2D16064-90F7-E801-EA22-DBB739AE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DBB0-9CE0-4474-BD73-7C7676D0F004}" type="datetimeFigureOut">
              <a:rPr lang="nb-NO" smtClean="0"/>
              <a:t>26.11.2024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F4FA57C-FC80-B8EF-3141-6EDB4F0CD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0456089-78B5-7114-8D1A-DC313775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AD96-BD61-45EE-892D-22E3FEAD35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826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857BB0D-21AC-755B-50B3-230990C8A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19B7C97-DF91-347E-BA32-DC2215231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963144B-0179-EF5C-7E47-1FC90346B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39DBB0-9CE0-4474-BD73-7C7676D0F004}" type="datetimeFigureOut">
              <a:rPr lang="nb-NO" smtClean="0"/>
              <a:t>26.11.2024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BB182A2-6D23-CB4B-C36E-B63DE914C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7EC3022-A326-23A2-D8FE-2F64B0F0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A3AD96-BD61-45EE-892D-22E3FEAD35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799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A5C404-076B-1BF3-8E24-EC706E1BE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Organisering av elgjakt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611786-816A-6B79-0999-C60BC06274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Kommunal tildeling</a:t>
            </a:r>
          </a:p>
          <a:p>
            <a:r>
              <a:rPr lang="nb-NO" dirty="0"/>
              <a:t>Vald med bestandsplan</a:t>
            </a:r>
          </a:p>
          <a:p>
            <a:r>
              <a:rPr lang="nb-NO" dirty="0"/>
              <a:t>Bestandsplanområder</a:t>
            </a:r>
          </a:p>
        </p:txBody>
      </p:sp>
    </p:spTree>
    <p:extLst>
      <p:ext uri="{BB962C8B-B14F-4D97-AF65-F5344CB8AC3E}">
        <p14:creationId xmlns:p14="http://schemas.microsoft.com/office/powerpoint/2010/main" val="77661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9BF5963-59F3-956C-FFF4-B6F3C173FA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81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16657E2-53DC-C5B0-2DE0-79CF8994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nb-NO" sz="4000"/>
              <a:t>Ulemper ved kommunal tildeling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C0C043-A2CF-65B0-F017-798933776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nb-NO" sz="2000"/>
              <a:t>Ingen plikt til å skyte hele tildelingen</a:t>
            </a:r>
          </a:p>
          <a:p>
            <a:r>
              <a:rPr lang="nb-NO" sz="2000"/>
              <a:t>Jakter til man har nok kjøtt og avslutter før hele tildelingen er tatt ut</a:t>
            </a:r>
          </a:p>
          <a:p>
            <a:r>
              <a:rPr lang="nb-NO" sz="2000"/>
              <a:t>Skyter ofte de største dyrene, spesielt handyr. Kyr, kalver og ungdyr nedprioriteres</a:t>
            </a:r>
          </a:p>
          <a:p>
            <a:r>
              <a:rPr lang="nb-NO" sz="2000"/>
              <a:t>Avskytninga samsvarer ikke med tildelinga</a:t>
            </a:r>
          </a:p>
          <a:p>
            <a:r>
              <a:rPr lang="nb-NO" sz="2000"/>
              <a:t>Ikke kontroll eller styring</a:t>
            </a:r>
          </a:p>
        </p:txBody>
      </p:sp>
    </p:spTree>
    <p:extLst>
      <p:ext uri="{BB962C8B-B14F-4D97-AF65-F5344CB8AC3E}">
        <p14:creationId xmlns:p14="http://schemas.microsoft.com/office/powerpoint/2010/main" val="4159262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7D4061E-9D2E-15C7-DC0A-23900700BA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04" r="1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3B322FA-2ADB-54A8-CC27-012EF5FA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nb-NO" sz="4000"/>
              <a:t>Bestandsplan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25D8A2-E56F-7F44-0E1F-D4A747071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 fontScale="92500" lnSpcReduction="10000"/>
          </a:bodyPr>
          <a:lstStyle/>
          <a:p>
            <a:r>
              <a:rPr lang="nb-NO" sz="2000" dirty="0"/>
              <a:t>Får løyve tildelt som «valgfrie dyr»</a:t>
            </a:r>
          </a:p>
          <a:p>
            <a:r>
              <a:rPr lang="nb-NO" sz="2000" dirty="0"/>
              <a:t>Må skyte i samsvar med avskytningsplanen</a:t>
            </a:r>
          </a:p>
          <a:p>
            <a:r>
              <a:rPr lang="nb-NO" sz="2000" dirty="0"/>
              <a:t>Maksimum og minimum for ulike kjønns og aldersgrupper</a:t>
            </a:r>
          </a:p>
          <a:p>
            <a:r>
              <a:rPr lang="nb-NO" sz="2000" dirty="0"/>
              <a:t>Får eierskap til forvaltningen og avskytningen</a:t>
            </a:r>
          </a:p>
          <a:p>
            <a:r>
              <a:rPr lang="nb-NO" sz="2000" dirty="0"/>
              <a:t>Kan drive målretta forvaltning</a:t>
            </a:r>
          </a:p>
          <a:p>
            <a:pPr marL="0" indent="0">
              <a:buNone/>
            </a:pPr>
            <a:r>
              <a:rPr lang="nb-NO" sz="2000" dirty="0"/>
              <a:t>    - Gir stor fleksibilitet, feilskytinger kan enkelt rettes opp internt i vald/bestandsplanområde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579305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36DF57-7384-6FC4-A96A-85770964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Spørsmål?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3BE99B3-B9D1-C737-7F5E-669D569F9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2837" y="2219325"/>
            <a:ext cx="4886325" cy="2419350"/>
          </a:xfrm>
        </p:spPr>
      </p:pic>
    </p:spTree>
    <p:extLst>
      <p:ext uri="{BB962C8B-B14F-4D97-AF65-F5344CB8AC3E}">
        <p14:creationId xmlns:p14="http://schemas.microsoft.com/office/powerpoint/2010/main" val="36496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BE3F2E-895A-251A-A35C-2F19742D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nb-NO" sz="4000"/>
              <a:t>Kan vi påvirke elgbestandene?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33CFBF-255D-D15A-589B-AFA9DA4C0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nb-NO" sz="2000" dirty="0"/>
              <a:t>De fleste elg dør av ei kule</a:t>
            </a:r>
          </a:p>
          <a:p>
            <a:r>
              <a:rPr lang="nb-NO" sz="2000" dirty="0"/>
              <a:t>Jegeren bestemmer på den måten hva som går igjen i skogen etter endt jakt.</a:t>
            </a:r>
          </a:p>
          <a:p>
            <a:r>
              <a:rPr lang="nb-NO" sz="2000" dirty="0"/>
              <a:t>Det er kanskje ikke bestandig de «riktige» dyrene som blir felt?</a:t>
            </a:r>
          </a:p>
          <a:p>
            <a:r>
              <a:rPr lang="nb-NO" sz="2000" dirty="0"/>
              <a:t>Elgen bruker store områder gjennom året</a:t>
            </a:r>
          </a:p>
          <a:p>
            <a:r>
              <a:rPr lang="nb-NO" sz="2000" dirty="0"/>
              <a:t>Dette krever samarbeid om forvaltningen over større områder</a:t>
            </a:r>
          </a:p>
        </p:txBody>
      </p:sp>
      <p:pic>
        <p:nvPicPr>
          <p:cNvPr id="5" name="Picture 4" descr="En blek grå Reindeer i en skog">
            <a:extLst>
              <a:ext uri="{FF2B5EF4-FFF2-40B4-BE49-F238E27FC236}">
                <a16:creationId xmlns:a16="http://schemas.microsoft.com/office/drawing/2014/main" id="{D45014D3-B187-0BD6-C7CB-458CB0B25E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505" r="18716" b="-2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596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50DE75-2EAA-7261-3265-904EAA819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Rollene i elgforvaltninga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902B3C-BDC0-DF8F-116D-113197BC5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Kommunen skal sette rammene for elgforvaltninga gjennom kommunale målsetninger</a:t>
            </a:r>
          </a:p>
          <a:p>
            <a:r>
              <a:rPr lang="nb-NO" dirty="0"/>
              <a:t>Grunneierne skal gjennomføre forvaltningen gjennom bestandsplaner</a:t>
            </a:r>
          </a:p>
          <a:p>
            <a:pPr marL="0" indent="0">
              <a:buNone/>
            </a:pPr>
            <a:r>
              <a:rPr lang="nb-NO" dirty="0"/>
              <a:t>	- Praktisk og finansielt ansvar som står i forhold til deres 	     	  eksklusive rettigheter og økonomiske interesser.</a:t>
            </a:r>
          </a:p>
          <a:p>
            <a:pPr marL="0" indent="0">
              <a:buNone/>
            </a:pPr>
            <a:r>
              <a:rPr lang="nb-NO" dirty="0"/>
              <a:t>	- Bruk av bestandsplan skal være hovedregelen ved 	 		   forvaltning av elg.  </a:t>
            </a:r>
          </a:p>
          <a:p>
            <a:pPr marL="0" indent="0">
              <a:buNone/>
            </a:pPr>
            <a:r>
              <a:rPr lang="nb-NO" dirty="0"/>
              <a:t>	- Målretta forvaltning gjennom bestandsplaner</a:t>
            </a:r>
          </a:p>
          <a:p>
            <a:pPr marL="0" indent="0">
              <a:buNone/>
            </a:pPr>
            <a:r>
              <a:rPr lang="nb-NO" dirty="0"/>
              <a:t>Jegerne er redskapet for å gjennomføre planene.</a:t>
            </a:r>
          </a:p>
        </p:txBody>
      </p:sp>
    </p:spTree>
    <p:extLst>
      <p:ext uri="{BB962C8B-B14F-4D97-AF65-F5344CB8AC3E}">
        <p14:creationId xmlns:p14="http://schemas.microsoft.com/office/powerpoint/2010/main" val="377944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72541A-1D46-C3DB-7986-F1CA1EECE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Bestandsplaner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18B6B3-79A5-322D-C091-1B2E4E2B0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Flerårig plan for avskytninga (maks 5 år).</a:t>
            </a:r>
          </a:p>
          <a:p>
            <a:r>
              <a:rPr lang="nb-NO" dirty="0"/>
              <a:t>Hovedmålet er å drive ei bestandsretta forvaltning</a:t>
            </a:r>
          </a:p>
          <a:p>
            <a:r>
              <a:rPr lang="nb-NO" dirty="0"/>
              <a:t>Får fellingsløyver tildelt som valgfrie dyr</a:t>
            </a:r>
          </a:p>
          <a:p>
            <a:r>
              <a:rPr lang="nb-NO" dirty="0"/>
              <a:t>Kan flytte mellom jaktfelt innenfor valdet og mellom vald i bestandsplanområder</a:t>
            </a:r>
          </a:p>
          <a:p>
            <a:r>
              <a:rPr lang="nb-NO" dirty="0"/>
              <a:t>Kan overføre en del av fellingskvoten (ca. 10%) fra ett år til et annet.</a:t>
            </a:r>
          </a:p>
          <a:p>
            <a:r>
              <a:rPr lang="nb-NO" dirty="0"/>
              <a:t>Gir stor fleksibilitet i avskytninga for å nå målene i bestandsplanen.</a:t>
            </a:r>
          </a:p>
        </p:txBody>
      </p:sp>
    </p:spTree>
    <p:extLst>
      <p:ext uri="{BB962C8B-B14F-4D97-AF65-F5344CB8AC3E}">
        <p14:creationId xmlns:p14="http://schemas.microsoft.com/office/powerpoint/2010/main" val="323384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FC3D83-C04D-1CAC-8297-F1377A900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Krav til bestandsplanbasert forvaltning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FD2161-3CB7-09A2-3EFE-5AD2A3375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Valdet eller bestandsplanområdet må ha et tellende areal som er minst 20 ganger det kommunale minstearealet.</a:t>
            </a:r>
          </a:p>
          <a:p>
            <a:r>
              <a:rPr lang="nb-NO" dirty="0"/>
              <a:t>Det er ønskelig, men ingen krav om at området skal dekke hele bestanden</a:t>
            </a:r>
          </a:p>
          <a:p>
            <a:r>
              <a:rPr lang="nb-NO" dirty="0"/>
              <a:t>Mål for bestandsutviklinga (som samsvarer med de kommunale målsetningene).</a:t>
            </a:r>
          </a:p>
          <a:p>
            <a:r>
              <a:rPr lang="nb-NO" dirty="0"/>
              <a:t>Plan for den årlige avskytninga </a:t>
            </a:r>
          </a:p>
          <a:p>
            <a:r>
              <a:rPr lang="nb-NO" dirty="0"/>
              <a:t>Antall dyr som er planlagt felt</a:t>
            </a:r>
          </a:p>
          <a:p>
            <a:pPr lvl="1">
              <a:buFontTx/>
              <a:buChar char="-"/>
            </a:pPr>
            <a:r>
              <a:rPr lang="nb-NO" dirty="0"/>
              <a:t>Fordeling på kjønns og aldersgrupper</a:t>
            </a:r>
          </a:p>
          <a:p>
            <a:pPr marL="457200" lvl="1" indent="0">
              <a:buNone/>
            </a:pPr>
            <a:r>
              <a:rPr lang="nb-NO" dirty="0"/>
              <a:t>-  Fordeling på kjønns og aldersgrupper mellom vald i bestandsplanområder</a:t>
            </a:r>
          </a:p>
        </p:txBody>
      </p:sp>
    </p:spTree>
    <p:extLst>
      <p:ext uri="{BB962C8B-B14F-4D97-AF65-F5344CB8AC3E}">
        <p14:creationId xmlns:p14="http://schemas.microsoft.com/office/powerpoint/2010/main" val="44592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D914E8-BD61-BE9F-AD27-90E106BA4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Bestandsplanområde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296F77-9377-26A3-29D8-706953D7A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2 eller flere vald kan samarbeide om bestandsplan – Forpliktende samarbeid, skriftlige avtaler/vedtekter.</a:t>
            </a:r>
          </a:p>
          <a:p>
            <a:r>
              <a:rPr lang="nb-NO" dirty="0"/>
              <a:t>Valdene trenger ikke henge fysisk sammen innenfor bestandsplanområdet</a:t>
            </a:r>
          </a:p>
          <a:p>
            <a:r>
              <a:rPr lang="nb-NO" dirty="0"/>
              <a:t>Må tilfredsstille arealkravet på 20 ganger minstearealet</a:t>
            </a:r>
          </a:p>
          <a:p>
            <a:r>
              <a:rPr lang="nb-NO" dirty="0"/>
              <a:t>Valdene består som selvstendige enigheter med eget styre</a:t>
            </a:r>
          </a:p>
          <a:p>
            <a:r>
              <a:rPr lang="nb-NO" dirty="0"/>
              <a:t>Fellingstillatelser kan flyttes mellom valdene</a:t>
            </a:r>
          </a:p>
        </p:txBody>
      </p:sp>
    </p:spTree>
    <p:extLst>
      <p:ext uri="{BB962C8B-B14F-4D97-AF65-F5344CB8AC3E}">
        <p14:creationId xmlns:p14="http://schemas.microsoft.com/office/powerpoint/2010/main" val="1372897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4F3C5F-E11B-4438-0113-5F51D951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Avgrensing av bestand/leveområde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F68FA3-EE87-F63B-47FA-5FEBF437F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Fokuser på å få med så mye som mulig av leveområdet til bestanden</a:t>
            </a:r>
          </a:p>
          <a:p>
            <a:r>
              <a:rPr lang="nb-NO" dirty="0"/>
              <a:t>Områder hvor størsteparten av bestanden oppholder seg gjennom året</a:t>
            </a:r>
          </a:p>
          <a:p>
            <a:r>
              <a:rPr lang="nb-NO" dirty="0"/>
              <a:t>Dette krever lokal kunnskap om vandringsmønstret til dyrene, eventuelt forskning/merkeprosjekter.</a:t>
            </a:r>
          </a:p>
          <a:p>
            <a:r>
              <a:rPr lang="nb-NO" dirty="0"/>
              <a:t>Ta praktiske hensyn som geografi/logistikk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357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8B95F8-E1B4-FA70-19F5-D7C905EB5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6D8D42F-1EB3-4BAC-024C-5057CC088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86" y="0"/>
            <a:ext cx="11919857" cy="6858000"/>
          </a:xfrm>
        </p:spPr>
      </p:pic>
    </p:spTree>
    <p:extLst>
      <p:ext uri="{BB962C8B-B14F-4D97-AF65-F5344CB8AC3E}">
        <p14:creationId xmlns:p14="http://schemas.microsoft.com/office/powerpoint/2010/main" val="332219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28821DC-8B24-C2D0-38BE-263476FC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/>
              <a:t>Kommunal tildeling av elg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D10405-92DE-1B59-82A7-ECE8A2498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b-NO" sz="2200"/>
              <a:t>Får tildelt fellingstillatelser på ulike kjønns og aldersgrupper</a:t>
            </a:r>
          </a:p>
          <a:p>
            <a:r>
              <a:rPr lang="nb-NO" sz="2200"/>
              <a:t>Ikke jaktplikt</a:t>
            </a:r>
          </a:p>
          <a:p>
            <a:r>
              <a:rPr lang="nb-NO" sz="2200"/>
              <a:t>Krever et sammenhengende område med tellende areal like stort eller større enn minstearealet</a:t>
            </a:r>
          </a:p>
          <a:p>
            <a:endParaRPr lang="nb-NO" sz="22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A4BB749-C684-9DF5-1B4F-79C08520EB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42" r="18960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8950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D8E92C7AC62446BEA612CA2C4D6E89" ma:contentTypeVersion="12" ma:contentTypeDescription="Opprett et nytt dokument." ma:contentTypeScope="" ma:versionID="fcf04624809006af1b059ad5133a3486">
  <xsd:schema xmlns:xsd="http://www.w3.org/2001/XMLSchema" xmlns:xs="http://www.w3.org/2001/XMLSchema" xmlns:p="http://schemas.microsoft.com/office/2006/metadata/properties" xmlns:ns2="feb1f545-57fa-4f8f-8882-a123642742ed" targetNamespace="http://schemas.microsoft.com/office/2006/metadata/properties" ma:root="true" ma:fieldsID="a74f797e120ce329c396f2da96fd1545" ns2:_="">
    <xsd:import namespace="feb1f545-57fa-4f8f-8882-a123642742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1f545-57fa-4f8f-8882-a123642742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7e46f388-af00-49e1-987f-f1071a6d23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1f545-57fa-4f8f-8882-a123642742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7506AF-EA72-4223-8636-375034D4BAA4}"/>
</file>

<file path=customXml/itemProps2.xml><?xml version="1.0" encoding="utf-8"?>
<ds:datastoreItem xmlns:ds="http://schemas.openxmlformats.org/officeDocument/2006/customXml" ds:itemID="{EC8D7877-0A3B-40F4-A51E-388A302C3A5F}"/>
</file>

<file path=customXml/itemProps3.xml><?xml version="1.0" encoding="utf-8"?>
<ds:datastoreItem xmlns:ds="http://schemas.openxmlformats.org/officeDocument/2006/customXml" ds:itemID="{76F830BB-6728-4BCA-ABB4-1F31FA872683}"/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494</Words>
  <Application>Microsoft Office PowerPoint</Application>
  <PresentationFormat>Widescreen</PresentationFormat>
  <Paragraphs>62</Paragraphs>
  <Slides>12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Office-tema</vt:lpstr>
      <vt:lpstr>Organisering av elgjakt</vt:lpstr>
      <vt:lpstr>Kan vi påvirke elgbestandene?</vt:lpstr>
      <vt:lpstr>Rollene i elgforvaltninga</vt:lpstr>
      <vt:lpstr>Bestandsplaner</vt:lpstr>
      <vt:lpstr>Krav til bestandsplanbasert forvaltning</vt:lpstr>
      <vt:lpstr>Bestandsplanområde</vt:lpstr>
      <vt:lpstr>Avgrensing av bestand/leveområde</vt:lpstr>
      <vt:lpstr>PowerPoint-presentasjon</vt:lpstr>
      <vt:lpstr>Kommunal tildeling av elg</vt:lpstr>
      <vt:lpstr>Ulemper ved kommunal tildeling</vt:lpstr>
      <vt:lpstr>Bestandsplan</vt:lpstr>
      <vt:lpstr>Spørsmål?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Knut-Ole</dc:creator>
  <cp:lastModifiedBy>Geir-Johnny Monsen</cp:lastModifiedBy>
  <cp:revision>1</cp:revision>
  <dcterms:created xsi:type="dcterms:W3CDTF">2024-11-26T11:11:49Z</dcterms:created>
  <dcterms:modified xsi:type="dcterms:W3CDTF">2024-11-26T13:25:02Z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0x01010048D8E92C7AC62446BEA612CA2C4D6E89</vt:lpwstr>
  </property>
</Properties>
</file>